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4044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72B"/>
    <a:srgbClr val="5C964A"/>
    <a:srgbClr val="4CB945"/>
    <a:srgbClr val="D4D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6374" autoAdjust="0"/>
  </p:normalViewPr>
  <p:slideViewPr>
    <p:cSldViewPr snapToGrid="0" showGuides="1">
      <p:cViewPr>
        <p:scale>
          <a:sx n="75" d="100"/>
          <a:sy n="75" d="100"/>
        </p:scale>
        <p:origin x="1632" y="852"/>
      </p:cViewPr>
      <p:guideLst>
        <p:guide orient="horz" pos="1298"/>
        <p:guide pos="4044"/>
        <p:guide pos="529"/>
        <p:guide pos="3840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C964020-979C-4E0C-ABD6-6F46E18B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86C8EDC-F058-4D09-B634-283A8BC62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8D3EFD0-7BEC-490C-837E-5D197934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5322590-9FE5-4378-9DB4-C0C6E2D4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A3DFA60-B1D9-4C72-852E-FB20A58A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6D6A9E-5135-4572-A21E-BCF30ED6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6E7930FA-7E43-4261-B189-D5EBF8F8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E8E6802-2B35-430A-9A93-DF37813D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4AABB5D-8554-43D9-87B3-CFE01208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721FFA2-4087-4591-B03F-8292591E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D2451CDA-F5A6-4EDE-9A46-F47CF1E8E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55AF52A-EC9C-4876-A8E0-CF65B9390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DF073E3-4EC5-458C-976A-4DCE5B4F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DB4DC97-0E68-4889-AA08-E25F0E794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FD0DB63-28F3-413A-BB7E-F6F5C384F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7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AC77E4E-8E67-4800-80F2-F1D97565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091A8A2-E7FA-434B-BB10-C7215B39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FBBDAF6-1768-4B95-AA48-B7D1C42A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88A46F6-51AC-482C-80A3-07776341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1CAFE3-5F7A-45A3-B7A6-7C787B0D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9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E9B7684-788B-4775-90ED-CD2CFB82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AC3565B-9B3A-4436-A50D-817101A09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D604651-69B0-4D73-BAA6-CA9E55E4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DEE72ED-905F-4A3B-BA88-1C10046C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FB14C33-7FAF-4EDB-8F38-3828DDFB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4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29D7BE-EA65-4A16-BC97-762972A4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73031F9-8895-4A51-869A-E1A1F1B7D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96131C9-2841-4F41-B717-CDD2B68C1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BC76CA9-283A-4E56-9E41-DAF4AF24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9911391-9146-42A6-A688-F401DA0E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4261A307-9AD7-400E-9172-E688B060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0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FF45E8-6190-4C67-AC9E-9E0F0FA3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D68C59A-FC10-4C2F-88C4-D304F41A5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72FDDF1-EA80-47AE-A39E-EDBFE4C7F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2658DEA-88EC-4A01-93B6-D1CECA40E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8362022-E2E8-45B1-A08A-2151FBCF8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FDAE00E-C421-40CD-A92F-E7E01C3C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730E9E58-1AFE-46D4-87B3-EF16399F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B920F62-A717-485B-8554-5E628AF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2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A7B9E8-3684-489A-97C1-34950DF1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C750C4C7-E465-439E-B21C-A84B8E04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A6FDABE-FB17-4E42-9E59-05EBC753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EA975D1-FC8E-47B0-8E9B-4D94A880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7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455F9C1-1D39-4F39-9BC7-24114364F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6898682-9E87-4301-AFD8-DD3DA41EC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7223EB3-F3F8-4663-BB0B-DFDCF258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2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AA35AB9-7DD8-44E0-A28E-988D668A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97E797-A5E0-4AD1-8EC9-CCB27E6E3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48140E7-FDBA-4C24-882F-8E4B263B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FB1732B-0E93-41D4-BC70-7DA976DE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7BA8334-20D4-49C5-B1F0-C88D1D6D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AAF54E4-E163-4FE0-8E49-DFDACC16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0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7B9E98-7A77-4616-8327-E6ACEB3F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3168065-149E-495E-8396-A1F79FAC0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35CDDCD-35B0-4473-ADD4-F0AF2B1E3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5D89DB0-250A-44DE-9037-C47B76ED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D4A311A-913A-4952-8ADC-923C2F74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6EA495B-CDD1-446F-BBD5-EA202407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8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170CBB7F-76B7-479F-9243-CA3FBE6F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6E9E99D-6702-4327-882B-5AB8FCDF8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DF3544C-2CA6-4614-AB7B-32D2AB66D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91275-BFBD-4EE7-ACBF-FB26D8FF1FD0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E20FF3C-E5E9-41D2-97F6-02E9D41AB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2E3C95E-297C-4621-B5FE-37CD8340D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42BE4-3517-472E-999C-A9B48E0E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0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21A322-A5E6-4AB3-83D9-BE3DBAFAAF77}"/>
              </a:ext>
            </a:extLst>
          </p:cNvPr>
          <p:cNvGrpSpPr/>
          <p:nvPr/>
        </p:nvGrpSpPr>
        <p:grpSpPr>
          <a:xfrm>
            <a:off x="571500" y="519910"/>
            <a:ext cx="6804721" cy="900487"/>
            <a:chOff x="571500" y="519910"/>
            <a:chExt cx="6804721" cy="9004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138EAC8-714A-458C-8851-86DCA76D2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201" y="643812"/>
              <a:ext cx="6538020" cy="662474"/>
            </a:xfrm>
            <a:prstGeom prst="rect">
              <a:avLst/>
            </a:prstGeom>
          </p:spPr>
        </p:pic>
        <p:pic>
          <p:nvPicPr>
            <p:cNvPr id="11" name="Hình ảnh 7">
              <a:extLst>
                <a:ext uri="{FF2B5EF4-FFF2-40B4-BE49-F238E27FC236}">
                  <a16:creationId xmlns:a16="http://schemas.microsoft.com/office/drawing/2014/main" id="{DB6F212D-4606-4FE3-9C8E-E15718D4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" y="519910"/>
              <a:ext cx="900487" cy="900487"/>
            </a:xfrm>
            <a:prstGeom prst="rect">
              <a:avLst/>
            </a:prstGeom>
            <a:effectLst>
              <a:outerShdw blurRad="50800" dir="2700000" algn="tl" rotWithShape="0">
                <a:prstClr val="black">
                  <a:alpha val="24000"/>
                </a:prstClr>
              </a:outerShdw>
            </a:effectLst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16C8DD3-D1BF-4DBA-8595-A0DEE6771EFF}"/>
              </a:ext>
            </a:extLst>
          </p:cNvPr>
          <p:cNvSpPr txBox="1">
            <a:spLocks/>
          </p:cNvSpPr>
          <p:nvPr/>
        </p:nvSpPr>
        <p:spPr>
          <a:xfrm>
            <a:off x="1471987" y="643812"/>
            <a:ext cx="5936342" cy="6624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</a:rPr>
              <a:t>Team</a:t>
            </a:r>
            <a:endParaRPr lang="en-VN" sz="4000" b="1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DD162F-A611-4B08-87A5-72A8C87DCB07}"/>
              </a:ext>
            </a:extLst>
          </p:cNvPr>
          <p:cNvGrpSpPr/>
          <p:nvPr/>
        </p:nvGrpSpPr>
        <p:grpSpPr>
          <a:xfrm>
            <a:off x="1860157" y="2044198"/>
            <a:ext cx="1527559" cy="1689554"/>
            <a:chOff x="989332" y="2015907"/>
            <a:chExt cx="1487000" cy="16446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F29C44-1997-49AB-8E9A-9608AF82FD92}"/>
                </a:ext>
              </a:extLst>
            </p:cNvPr>
            <p:cNvGrpSpPr/>
            <p:nvPr/>
          </p:nvGrpSpPr>
          <p:grpSpPr>
            <a:xfrm>
              <a:off x="989332" y="3339376"/>
              <a:ext cx="1487000" cy="321225"/>
              <a:chOff x="1211378" y="5367573"/>
              <a:chExt cx="1808175" cy="443751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3C81D3F-93AD-41E6-A113-29CA39F83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68784" y="5367573"/>
                <a:ext cx="1517900" cy="443751"/>
              </a:xfrm>
              <a:prstGeom prst="rect">
                <a:avLst/>
              </a:prstGeom>
            </p:spPr>
          </p:pic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087CDD25-FAEA-45F1-AE5C-3A17CF0DFA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1378" y="5475912"/>
                <a:ext cx="1808175" cy="2992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 b="1" i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CEO – Devin Rumer</a:t>
                </a:r>
                <a:endParaRPr lang="vi-VN" sz="9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9C856-5F6B-43A9-9928-80094646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9983" y="2015907"/>
              <a:ext cx="1304914" cy="13084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854899-7FB6-4553-9006-DA83B95B795E}"/>
              </a:ext>
            </a:extLst>
          </p:cNvPr>
          <p:cNvGrpSpPr/>
          <p:nvPr/>
        </p:nvGrpSpPr>
        <p:grpSpPr>
          <a:xfrm>
            <a:off x="4134333" y="2036696"/>
            <a:ext cx="1394131" cy="1691334"/>
            <a:chOff x="3603052" y="2036696"/>
            <a:chExt cx="1394131" cy="169133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D0D180D-90E2-4A89-84A9-78997810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87008" y="3406805"/>
              <a:ext cx="1248284" cy="321225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656E578C-AC53-4AC7-A109-A60C571FFA75}"/>
                </a:ext>
              </a:extLst>
            </p:cNvPr>
            <p:cNvSpPr txBox="1">
              <a:spLocks/>
            </p:cNvSpPr>
            <p:nvPr/>
          </p:nvSpPr>
          <p:spPr>
            <a:xfrm>
              <a:off x="3603052" y="3479721"/>
              <a:ext cx="1394131" cy="2166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i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CMO - Robet Pham</a:t>
              </a:r>
              <a:endParaRPr lang="vi-VN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E184F8FD-715E-4EE6-B22B-1A4D7BD6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77961" y="2036696"/>
              <a:ext cx="1308489" cy="13084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8210F49-FB08-4364-B813-ED931EEA52EE}"/>
              </a:ext>
            </a:extLst>
          </p:cNvPr>
          <p:cNvGrpSpPr/>
          <p:nvPr/>
        </p:nvGrpSpPr>
        <p:grpSpPr>
          <a:xfrm>
            <a:off x="6387330" y="2063957"/>
            <a:ext cx="1412996" cy="1701479"/>
            <a:chOff x="5604992" y="2106646"/>
            <a:chExt cx="1412996" cy="170147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B926066-4D31-49BF-A44D-C3CAAA53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77915" y="3486900"/>
              <a:ext cx="1248284" cy="321225"/>
            </a:xfrm>
            <a:prstGeom prst="rect">
              <a:avLst/>
            </a:prstGeom>
          </p:spPr>
        </p:pic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AEFB4316-A871-4AA1-A659-38CAE0E688C6}"/>
                </a:ext>
              </a:extLst>
            </p:cNvPr>
            <p:cNvSpPr txBox="1">
              <a:spLocks/>
            </p:cNvSpPr>
            <p:nvPr/>
          </p:nvSpPr>
          <p:spPr>
            <a:xfrm>
              <a:off x="5604992" y="3548477"/>
              <a:ext cx="1394131" cy="2166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>
                  <a:solidFill>
                    <a:schemeClr val="bg1"/>
                  </a:solidFill>
                  <a:latin typeface="Arial" panose="020B0604020202020204" pitchFamily="34" charset="0"/>
                </a:rPr>
                <a:t>CTO – Lucid</a:t>
              </a:r>
              <a:r>
                <a:rPr lang="vi-VN" sz="900" b="1">
                  <a:solidFill>
                    <a:schemeClr val="bg1"/>
                  </a:solidFill>
                  <a:latin typeface="Arial" panose="020B0604020202020204" pitchFamily="34" charset="0"/>
                </a:rPr>
                <a:t> Hoang</a:t>
              </a:r>
              <a:endParaRPr lang="vi-VN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1C8256B-3777-4CE3-B0E8-DF45C04AC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67120" y="2106646"/>
              <a:ext cx="1350868" cy="132235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2E367-C3C5-48BF-B934-3EC31943FF8B}"/>
              </a:ext>
            </a:extLst>
          </p:cNvPr>
          <p:cNvGrpSpPr/>
          <p:nvPr/>
        </p:nvGrpSpPr>
        <p:grpSpPr>
          <a:xfrm>
            <a:off x="8622244" y="2104570"/>
            <a:ext cx="1394131" cy="1660866"/>
            <a:chOff x="7823436" y="2063957"/>
            <a:chExt cx="1394131" cy="1660866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9DA2003-2DD5-4F44-95AE-33B087509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6359" y="3403598"/>
              <a:ext cx="1248284" cy="321225"/>
            </a:xfrm>
            <a:prstGeom prst="rect">
              <a:avLst/>
            </a:prstGeom>
          </p:spPr>
        </p:pic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6B44006F-CC4F-4006-AD27-57791BB48D93}"/>
                </a:ext>
              </a:extLst>
            </p:cNvPr>
            <p:cNvSpPr txBox="1">
              <a:spLocks/>
            </p:cNvSpPr>
            <p:nvPr/>
          </p:nvSpPr>
          <p:spPr>
            <a:xfrm>
              <a:off x="7823436" y="3453654"/>
              <a:ext cx="1394131" cy="2166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i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CM – Justin Nguyen</a:t>
              </a:r>
              <a:endParaRPr lang="vi-VN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52E4F95B-D0A3-4D0E-8F42-D4A436402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885307" y="2063957"/>
              <a:ext cx="1281228" cy="128122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628C62-951F-4BF8-8A20-5948104D112C}"/>
              </a:ext>
            </a:extLst>
          </p:cNvPr>
          <p:cNvGrpSpPr/>
          <p:nvPr/>
        </p:nvGrpSpPr>
        <p:grpSpPr>
          <a:xfrm>
            <a:off x="2993770" y="4399963"/>
            <a:ext cx="1394131" cy="1663250"/>
            <a:chOff x="3079199" y="4442964"/>
            <a:chExt cx="1394131" cy="1663250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18950584-EF41-478E-B14B-996A333F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52122" y="5784989"/>
              <a:ext cx="1248284" cy="321225"/>
            </a:xfrm>
            <a:prstGeom prst="rect">
              <a:avLst/>
            </a:prstGeom>
          </p:spPr>
        </p:pic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EFFD06D6-A0A9-4996-8742-03EA8EF530D9}"/>
                </a:ext>
              </a:extLst>
            </p:cNvPr>
            <p:cNvSpPr txBox="1">
              <a:spLocks/>
            </p:cNvSpPr>
            <p:nvPr/>
          </p:nvSpPr>
          <p:spPr>
            <a:xfrm>
              <a:off x="3079199" y="5846566"/>
              <a:ext cx="1394131" cy="2166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>
                  <a:solidFill>
                    <a:schemeClr val="bg1"/>
                  </a:solidFill>
                  <a:latin typeface="Arial" panose="020B0604020202020204" pitchFamily="34" charset="0"/>
                </a:rPr>
                <a:t>COO - Yunmei Ying</a:t>
              </a:r>
              <a:endParaRPr lang="vi-VN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835C82B0-B03A-4043-ACEA-181AA30F5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135797" y="4442964"/>
              <a:ext cx="1286989" cy="128698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DE56B12-4767-4D84-815A-945A30027AEA}"/>
              </a:ext>
            </a:extLst>
          </p:cNvPr>
          <p:cNvGrpSpPr/>
          <p:nvPr/>
        </p:nvGrpSpPr>
        <p:grpSpPr>
          <a:xfrm>
            <a:off x="5289553" y="4406238"/>
            <a:ext cx="1394131" cy="1656975"/>
            <a:chOff x="4879214" y="4406238"/>
            <a:chExt cx="1394131" cy="1656975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364C1BA4-A639-4829-97C9-E9869BC81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52137" y="5741988"/>
              <a:ext cx="1248284" cy="321225"/>
            </a:xfrm>
            <a:prstGeom prst="rect">
              <a:avLst/>
            </a:prstGeom>
          </p:spPr>
        </p:pic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23F8C0C1-F8B5-4B96-AB7A-91F91A1B76A0}"/>
                </a:ext>
              </a:extLst>
            </p:cNvPr>
            <p:cNvSpPr txBox="1">
              <a:spLocks/>
            </p:cNvSpPr>
            <p:nvPr/>
          </p:nvSpPr>
          <p:spPr>
            <a:xfrm>
              <a:off x="4879214" y="5792044"/>
              <a:ext cx="1394131" cy="2166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>
                  <a:solidFill>
                    <a:schemeClr val="bg1"/>
                  </a:solidFill>
                  <a:latin typeface="Arial" panose="020B0604020202020204" pitchFamily="34" charset="0"/>
                </a:rPr>
                <a:t>CPO - Duca Nguyen</a:t>
              </a:r>
              <a:endParaRPr lang="vi-VN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7968317A-F8D0-4131-93FD-EEFF95DBF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935292" y="4406238"/>
              <a:ext cx="1281228" cy="128122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90604C-F7D5-41B4-B9B9-7E29266B2C46}"/>
              </a:ext>
            </a:extLst>
          </p:cNvPr>
          <p:cNvGrpSpPr/>
          <p:nvPr/>
        </p:nvGrpSpPr>
        <p:grpSpPr>
          <a:xfrm>
            <a:off x="7260674" y="4399962"/>
            <a:ext cx="1791692" cy="1663251"/>
            <a:chOff x="6635924" y="4384201"/>
            <a:chExt cx="1791692" cy="166325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16A29F0-04A8-4A7D-9298-3140A8991660}"/>
                </a:ext>
              </a:extLst>
            </p:cNvPr>
            <p:cNvGrpSpPr/>
            <p:nvPr/>
          </p:nvGrpSpPr>
          <p:grpSpPr>
            <a:xfrm>
              <a:off x="6968934" y="5726227"/>
              <a:ext cx="1394131" cy="321225"/>
              <a:chOff x="1284024" y="5367573"/>
              <a:chExt cx="1695248" cy="443751"/>
            </a:xfrm>
          </p:grpSpPr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4E6FD028-E591-4AA8-AE08-4F733C244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72698" y="5367573"/>
                <a:ext cx="1517900" cy="443751"/>
              </a:xfrm>
              <a:prstGeom prst="rect">
                <a:avLst/>
              </a:prstGeom>
            </p:spPr>
          </p:pic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B562A0A6-8B58-4AF5-82A3-753967C9F7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4024" y="5452638"/>
                <a:ext cx="1695248" cy="299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 b="1">
                    <a:solidFill>
                      <a:schemeClr val="bg1"/>
                    </a:solidFill>
                    <a:latin typeface="Arial" panose="020B0604020202020204" pitchFamily="34" charset="0"/>
                  </a:rPr>
                  <a:t>SA</a:t>
                </a:r>
                <a:r>
                  <a:rPr lang="vi-VN" sz="900" b="1">
                    <a:solidFill>
                      <a:schemeClr val="bg1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900" b="1">
                    <a:solidFill>
                      <a:schemeClr val="bg1"/>
                    </a:solidFill>
                    <a:latin typeface="Arial" panose="020B0604020202020204" pitchFamily="34" charset="0"/>
                  </a:rPr>
                  <a:t>- Robert Nguyen</a:t>
                </a:r>
                <a:endParaRPr lang="vi-VN" sz="9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201D4F95-842D-4635-8923-BF15FE758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635924" y="4384201"/>
              <a:ext cx="1791692" cy="1286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368231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6711</TotalTime>
  <Words>29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Chủ đề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UFIN team</dc:creator>
  <cp:keywords>verfarm;ufin;nft;blockchain</cp:keywords>
  <cp:lastModifiedBy>Luc</cp:lastModifiedBy>
  <cp:revision>94</cp:revision>
  <dcterms:created xsi:type="dcterms:W3CDTF">2021-08-10T15:12:33Z</dcterms:created>
  <dcterms:modified xsi:type="dcterms:W3CDTF">2021-08-20T15:57:54Z</dcterms:modified>
</cp:coreProperties>
</file>